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80" r:id="rId17"/>
    <p:sldId id="270" r:id="rId18"/>
    <p:sldId id="272" r:id="rId19"/>
    <p:sldId id="275" r:id="rId20"/>
    <p:sldId id="282" r:id="rId21"/>
    <p:sldId id="283" r:id="rId22"/>
    <p:sldId id="284" r:id="rId23"/>
    <p:sldId id="285" r:id="rId24"/>
    <p:sldId id="279" r:id="rId25"/>
    <p:sldId id="273" r:id="rId26"/>
    <p:sldId id="290" r:id="rId27"/>
    <p:sldId id="291" r:id="rId28"/>
    <p:sldId id="276" r:id="rId29"/>
    <p:sldId id="278" r:id="rId30"/>
    <p:sldId id="281" r:id="rId31"/>
    <p:sldId id="292" r:id="rId32"/>
    <p:sldId id="274" r:id="rId33"/>
    <p:sldId id="286" r:id="rId34"/>
    <p:sldId id="287" r:id="rId35"/>
    <p:sldId id="289" r:id="rId36"/>
    <p:sldId id="293" r:id="rId37"/>
    <p:sldId id="294" r:id="rId38"/>
    <p:sldId id="295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6784B7-49EE-1B43-B10E-7F9C1C6600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Выпускной 2018 </a:t>
            </a:r>
            <a:br>
              <a:rPr lang="en-US"/>
            </a:br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C7C5D4-8C3D-CF4A-AAEC-FCA318A662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МбОУ “СКОШ г.Аргун” 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008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7AF52C-BE84-A145-844F-728D44CA1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40D70AD-D4C0-DB47-AE18-4BA57C1FB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146" y="0"/>
            <a:ext cx="9917708" cy="661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42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049688-9F0D-9C45-8ADC-451D3EEE8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B55E1E0-29AE-E243-BBB4-FF83A6A09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362" y="227908"/>
            <a:ext cx="9603275" cy="640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4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5E429-A2CF-B542-BBBB-5585C81AC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D1B18FF-B50D-B948-9B38-1A19D9E9C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790" y="0"/>
            <a:ext cx="9924429" cy="661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72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D1A6CB-70A9-D449-B2E6-BF8385C20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BC74103-6E49-8148-B967-8F4E0F1E8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005" y="0"/>
            <a:ext cx="9852422" cy="656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44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E8CC7F-C91D-ED49-B7B9-1D013FEE0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8655FA6-1F79-824A-9C13-91DFE7D7A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146" y="0"/>
            <a:ext cx="9917708" cy="661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77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BFD07-A3EE-7746-B44E-BA2CCA46D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9A4F3BF-3525-484B-9AF3-3150B224B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2162" y="0"/>
            <a:ext cx="10072688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03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D9F40-26E2-D647-B26B-5338F76A9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1B6A5B2-1EAA-D540-BFD2-8C280DD7A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6574" y="0"/>
            <a:ext cx="9838280" cy="655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80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653B4-06E1-7444-B32D-B372980AE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CAE3298-11EA-2C4C-94DC-ADC192AEF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362" y="0"/>
            <a:ext cx="9603275" cy="640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01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E5C3F1-3B88-C548-A78C-2F56D73B6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620780B-4776-8143-AEC0-E7BC5D677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7109" y="0"/>
            <a:ext cx="9417745" cy="627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45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2B021-0352-AB44-9BA7-2874A5877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5433803-A0C1-F646-82AB-101785258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0"/>
            <a:ext cx="9870282" cy="658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78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6C10CC-78C7-E249-AE97-9E0E92714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9AF31C9-53AC-6A48-8710-ABB5B749E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146" y="0"/>
            <a:ext cx="9603275" cy="640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79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0BA3A-5DE4-C843-A9B2-A150B9D09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FB268C4-31DF-1F4B-8BB6-15C2BF78C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0"/>
            <a:ext cx="9603275" cy="640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79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4AD45-CE40-FB45-84A5-2C0077F17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82D9BD5-9B5D-364A-9845-5B7634BC9E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2778" y="73074"/>
            <a:ext cx="9621441" cy="641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6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5702BF-D922-A24A-A6B1-BBB3D74D1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9768AB0-BD43-0F42-98E8-218D9B87B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504065"/>
            <a:ext cx="8774807" cy="584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46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9EEDF0-F2D3-8240-A30C-BB5C098CB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B468AEA-25E8-174F-A1FD-91768F459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3609" y="0"/>
            <a:ext cx="9739213" cy="649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07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B8FD5-92EE-9F45-98FE-2367E78F2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4431CAF-CC9A-CA43-B3A6-5299FB18C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8916" y="0"/>
            <a:ext cx="9405938" cy="627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37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53C3F-6CCB-D242-95C8-00E2B75C4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CD51CAB-E124-2F4C-A618-807999712F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-847"/>
            <a:ext cx="9872435" cy="658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99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85337-D743-C94D-A3E5-E4BBF0D04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BFE402A-37B7-6244-95DA-5B0F7EDB1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145" y="0"/>
            <a:ext cx="9739213" cy="649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00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FB885-CD73-6045-B663-DB21EFD92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96109AF-E556-A84B-AB76-5F540B769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999" y="124188"/>
            <a:ext cx="9914434" cy="660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68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CB5A7-748C-F84D-8A12-B09B41942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94895C5-814B-6945-86C8-74E81C446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3945" y="-161582"/>
            <a:ext cx="9764109" cy="6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95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A5B9D3-3F63-574E-AF1E-9349E7A28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9F1B12E-5526-3142-A62A-872BC2DE6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1593" y="88450"/>
            <a:ext cx="9431021" cy="628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36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171A9AF-F8B7-B740-9129-8D28E1BA7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1313" y="159827"/>
            <a:ext cx="8389373" cy="57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44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561865-5E69-6240-A0D8-B0A03549A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2B76300-7D22-3F41-8EDB-11000D249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58840"/>
            <a:ext cx="9341490" cy="622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52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54ADCF-1EA3-C04E-978C-47A131013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356F0F1-C5B7-164B-B64A-BCB6A6EEB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0"/>
            <a:ext cx="9603274" cy="640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99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29895-FEEC-7940-A6C3-659A2AE5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D67FB39-4A59-1C45-A81F-DA9B02132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870" y="0"/>
            <a:ext cx="9860551" cy="65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43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9F93E0-351A-F44D-B4B0-9E5526716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EB722F4-9DE6-0346-B28D-4B892E7D4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146" y="0"/>
            <a:ext cx="9917708" cy="661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48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F2517-C973-ED48-8BAC-C55A2BA42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8732E91-EAD6-BD49-BF59-207210C6C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-1"/>
            <a:ext cx="9804798" cy="65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02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CA1A26-6A24-1D40-8B1F-533B71A0D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C93F502-54DB-A642-B119-AC31AFCB2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-160285"/>
            <a:ext cx="9917708" cy="661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13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25ADA-604B-9246-971F-8A331D2DE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6B17560-F7FF-934F-B749-40C75ECF7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362" y="0"/>
            <a:ext cx="9603275" cy="640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0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19A16-B4ED-B847-8171-423F5AA29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516" y="0"/>
            <a:ext cx="9603275" cy="1049235"/>
          </a:xfrm>
        </p:spPr>
        <p:txBody>
          <a:bodyPr/>
          <a:lstStyle/>
          <a:p>
            <a:r>
              <a:rPr lang="ru-RU"/>
              <a:t>Конец!</a:t>
            </a:r>
            <a:br>
              <a:rPr lang="ru-RU"/>
            </a:br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6685031-3F0D-404E-AEF8-395802469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053" y="606822"/>
            <a:ext cx="9082088" cy="60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678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14F67-E173-E040-B987-856E5FA8B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221054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67D83A28-EF59-504A-A05B-205C67F6A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1" y="78051"/>
            <a:ext cx="9090422" cy="606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97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51244-0465-0F42-9CC3-1648F0A6B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DE3F40C-EA87-5941-9901-EE8557D74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317982"/>
            <a:ext cx="8817562" cy="587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56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313CE0-DF6E-2A4C-B752-8CDB9147C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0ECD634-F3E9-F440-8948-F12536A82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704" y="0"/>
            <a:ext cx="9288842" cy="619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43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A038F-1F48-6A4A-9AB0-BBB235A5E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D81770C-B95E-9049-8681-0F5C80BE5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19254"/>
            <a:ext cx="9603275" cy="640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56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D6D1E-2AFF-4049-AF1A-4241E6E6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E9A6906-67CE-274C-9406-D973C830C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8" y="85855"/>
            <a:ext cx="9799827" cy="653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61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86AD0F-C79B-C542-A429-A80F9C3CA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81C9694-694A-0C40-BA2E-AC7497E17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245150"/>
            <a:ext cx="9288842" cy="619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68154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38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Галерея</vt:lpstr>
      <vt:lpstr>Выпускной 2018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Конец!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Выпускной 2018  </dc:title>
  <cp:revision>4</cp:revision>
  <dcterms:modified xsi:type="dcterms:W3CDTF">2018-05-27T10:49:00Z</dcterms:modified>
</cp:coreProperties>
</file>